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8000663" cy="251999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4C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100" d="100"/>
          <a:sy n="100" d="100"/>
        </p:scale>
        <p:origin x="48" y="-110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50050" y="4124164"/>
            <a:ext cx="15300564" cy="8773325"/>
          </a:xfrm>
        </p:spPr>
        <p:txBody>
          <a:bodyPr anchor="b"/>
          <a:lstStyle>
            <a:lvl1pPr algn="ctr">
              <a:defRPr sz="1181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50083" y="13235822"/>
            <a:ext cx="13500497" cy="6084159"/>
          </a:xfrm>
        </p:spPr>
        <p:txBody>
          <a:bodyPr/>
          <a:lstStyle>
            <a:lvl1pPr marL="0" indent="0" algn="ctr">
              <a:buNone/>
              <a:defRPr sz="4725"/>
            </a:lvl1pPr>
            <a:lvl2pPr marL="900044" indent="0" algn="ctr">
              <a:buNone/>
              <a:defRPr sz="3937"/>
            </a:lvl2pPr>
            <a:lvl3pPr marL="1800088" indent="0" algn="ctr">
              <a:buNone/>
              <a:defRPr sz="3543"/>
            </a:lvl3pPr>
            <a:lvl4pPr marL="2700132" indent="0" algn="ctr">
              <a:buNone/>
              <a:defRPr sz="3150"/>
            </a:lvl4pPr>
            <a:lvl5pPr marL="3600176" indent="0" algn="ctr">
              <a:buNone/>
              <a:defRPr sz="3150"/>
            </a:lvl5pPr>
            <a:lvl6pPr marL="4500220" indent="0" algn="ctr">
              <a:buNone/>
              <a:defRPr sz="3150"/>
            </a:lvl6pPr>
            <a:lvl7pPr marL="5400264" indent="0" algn="ctr">
              <a:buNone/>
              <a:defRPr sz="3150"/>
            </a:lvl7pPr>
            <a:lvl8pPr marL="6300307" indent="0" algn="ctr">
              <a:buNone/>
              <a:defRPr sz="3150"/>
            </a:lvl8pPr>
            <a:lvl9pPr marL="7200351" indent="0" algn="ctr">
              <a:buNone/>
              <a:defRPr sz="315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E1B74-FFF2-42B8-AB36-6C93AD8804D1}" type="datetimeFigureOut">
              <a:rPr lang="fa-IR" smtClean="0"/>
              <a:t>22/09/1445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FF357-446D-4D67-BD4A-C48C78B61CE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271576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E1B74-FFF2-42B8-AB36-6C93AD8804D1}" type="datetimeFigureOut">
              <a:rPr lang="fa-IR" smtClean="0"/>
              <a:t>22/09/1445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FF357-446D-4D67-BD4A-C48C78B61CE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686736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2881725" y="1341665"/>
            <a:ext cx="3881393" cy="2135581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37546" y="1341665"/>
            <a:ext cx="11419171" cy="21355814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E1B74-FFF2-42B8-AB36-6C93AD8804D1}" type="datetimeFigureOut">
              <a:rPr lang="fa-IR" smtClean="0"/>
              <a:t>22/09/1445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FF357-446D-4D67-BD4A-C48C78B61CE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256314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E1B74-FFF2-42B8-AB36-6C93AD8804D1}" type="datetimeFigureOut">
              <a:rPr lang="fa-IR" smtClean="0"/>
              <a:t>22/09/1445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FF357-446D-4D67-BD4A-C48C78B61CE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23175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8171" y="6282501"/>
            <a:ext cx="15525572" cy="10482488"/>
          </a:xfrm>
        </p:spPr>
        <p:txBody>
          <a:bodyPr anchor="b"/>
          <a:lstStyle>
            <a:lvl1pPr>
              <a:defRPr sz="1181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8171" y="16864157"/>
            <a:ext cx="15525572" cy="5512493"/>
          </a:xfrm>
        </p:spPr>
        <p:txBody>
          <a:bodyPr/>
          <a:lstStyle>
            <a:lvl1pPr marL="0" indent="0">
              <a:buNone/>
              <a:defRPr sz="4725">
                <a:solidFill>
                  <a:schemeClr val="tx1"/>
                </a:solidFill>
              </a:defRPr>
            </a:lvl1pPr>
            <a:lvl2pPr marL="900044" indent="0">
              <a:buNone/>
              <a:defRPr sz="3937">
                <a:solidFill>
                  <a:schemeClr val="tx1">
                    <a:tint val="75000"/>
                  </a:schemeClr>
                </a:solidFill>
              </a:defRPr>
            </a:lvl2pPr>
            <a:lvl3pPr marL="1800088" indent="0">
              <a:buNone/>
              <a:defRPr sz="3543">
                <a:solidFill>
                  <a:schemeClr val="tx1">
                    <a:tint val="75000"/>
                  </a:schemeClr>
                </a:solidFill>
              </a:defRPr>
            </a:lvl3pPr>
            <a:lvl4pPr marL="2700132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4pPr>
            <a:lvl5pPr marL="3600176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5pPr>
            <a:lvl6pPr marL="4500220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6pPr>
            <a:lvl7pPr marL="5400264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7pPr>
            <a:lvl8pPr marL="6300307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8pPr>
            <a:lvl9pPr marL="7200351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E1B74-FFF2-42B8-AB36-6C93AD8804D1}" type="datetimeFigureOut">
              <a:rPr lang="fa-IR" smtClean="0"/>
              <a:t>22/09/1445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FF357-446D-4D67-BD4A-C48C78B61CE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0537117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37545" y="6708326"/>
            <a:ext cx="7650282" cy="1598915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12836" y="6708326"/>
            <a:ext cx="7650282" cy="1598915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E1B74-FFF2-42B8-AB36-6C93AD8804D1}" type="datetimeFigureOut">
              <a:rPr lang="fa-IR" smtClean="0"/>
              <a:t>22/09/1445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FF357-446D-4D67-BD4A-C48C78B61CE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557260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341671"/>
            <a:ext cx="15525572" cy="487083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9892" y="6177496"/>
            <a:ext cx="7615123" cy="3027495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900044" indent="0">
              <a:buNone/>
              <a:defRPr sz="3937" b="1"/>
            </a:lvl2pPr>
            <a:lvl3pPr marL="1800088" indent="0">
              <a:buNone/>
              <a:defRPr sz="3543" b="1"/>
            </a:lvl3pPr>
            <a:lvl4pPr marL="2700132" indent="0">
              <a:buNone/>
              <a:defRPr sz="3150" b="1"/>
            </a:lvl4pPr>
            <a:lvl5pPr marL="3600176" indent="0">
              <a:buNone/>
              <a:defRPr sz="3150" b="1"/>
            </a:lvl5pPr>
            <a:lvl6pPr marL="4500220" indent="0">
              <a:buNone/>
              <a:defRPr sz="3150" b="1"/>
            </a:lvl6pPr>
            <a:lvl7pPr marL="5400264" indent="0">
              <a:buNone/>
              <a:defRPr sz="3150" b="1"/>
            </a:lvl7pPr>
            <a:lvl8pPr marL="6300307" indent="0">
              <a:buNone/>
              <a:defRPr sz="3150" b="1"/>
            </a:lvl8pPr>
            <a:lvl9pPr marL="7200351" indent="0">
              <a:buNone/>
              <a:defRPr sz="315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9892" y="9204991"/>
            <a:ext cx="7615123" cy="1353915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112837" y="6177496"/>
            <a:ext cx="7652626" cy="3027495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900044" indent="0">
              <a:buNone/>
              <a:defRPr sz="3937" b="1"/>
            </a:lvl2pPr>
            <a:lvl3pPr marL="1800088" indent="0">
              <a:buNone/>
              <a:defRPr sz="3543" b="1"/>
            </a:lvl3pPr>
            <a:lvl4pPr marL="2700132" indent="0">
              <a:buNone/>
              <a:defRPr sz="3150" b="1"/>
            </a:lvl4pPr>
            <a:lvl5pPr marL="3600176" indent="0">
              <a:buNone/>
              <a:defRPr sz="3150" b="1"/>
            </a:lvl5pPr>
            <a:lvl6pPr marL="4500220" indent="0">
              <a:buNone/>
              <a:defRPr sz="3150" b="1"/>
            </a:lvl6pPr>
            <a:lvl7pPr marL="5400264" indent="0">
              <a:buNone/>
              <a:defRPr sz="3150" b="1"/>
            </a:lvl7pPr>
            <a:lvl8pPr marL="6300307" indent="0">
              <a:buNone/>
              <a:defRPr sz="3150" b="1"/>
            </a:lvl8pPr>
            <a:lvl9pPr marL="7200351" indent="0">
              <a:buNone/>
              <a:defRPr sz="315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112837" y="9204991"/>
            <a:ext cx="7652626" cy="1353915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E1B74-FFF2-42B8-AB36-6C93AD8804D1}" type="datetimeFigureOut">
              <a:rPr lang="fa-IR" smtClean="0"/>
              <a:t>22/09/1445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FF357-446D-4D67-BD4A-C48C78B61CE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847268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E1B74-FFF2-42B8-AB36-6C93AD8804D1}" type="datetimeFigureOut">
              <a:rPr lang="fa-IR" smtClean="0"/>
              <a:t>22/09/1445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FF357-446D-4D67-BD4A-C48C78B61CE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0513135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E1B74-FFF2-42B8-AB36-6C93AD8804D1}" type="datetimeFigureOut">
              <a:rPr lang="fa-IR" smtClean="0"/>
              <a:t>22/09/1445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FF357-446D-4D67-BD4A-C48C78B61CE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050682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679998"/>
            <a:ext cx="5805682" cy="5879994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2626" y="3628335"/>
            <a:ext cx="9112836" cy="17908316"/>
          </a:xfrm>
        </p:spPr>
        <p:txBody>
          <a:bodyPr/>
          <a:lstStyle>
            <a:lvl1pPr>
              <a:defRPr sz="6300"/>
            </a:lvl1pPr>
            <a:lvl2pPr>
              <a:defRPr sz="5512"/>
            </a:lvl2pPr>
            <a:lvl3pPr>
              <a:defRPr sz="4725"/>
            </a:lvl3pPr>
            <a:lvl4pPr>
              <a:defRPr sz="3937"/>
            </a:lvl4pPr>
            <a:lvl5pPr>
              <a:defRPr sz="3937"/>
            </a:lvl5pPr>
            <a:lvl6pPr>
              <a:defRPr sz="3937"/>
            </a:lvl6pPr>
            <a:lvl7pPr>
              <a:defRPr sz="3937"/>
            </a:lvl7pPr>
            <a:lvl8pPr>
              <a:defRPr sz="3937"/>
            </a:lvl8pPr>
            <a:lvl9pPr>
              <a:defRPr sz="3937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7559993"/>
            <a:ext cx="5805682" cy="14005821"/>
          </a:xfrm>
        </p:spPr>
        <p:txBody>
          <a:bodyPr/>
          <a:lstStyle>
            <a:lvl1pPr marL="0" indent="0">
              <a:buNone/>
              <a:defRPr sz="3150"/>
            </a:lvl1pPr>
            <a:lvl2pPr marL="900044" indent="0">
              <a:buNone/>
              <a:defRPr sz="2756"/>
            </a:lvl2pPr>
            <a:lvl3pPr marL="1800088" indent="0">
              <a:buNone/>
              <a:defRPr sz="2362"/>
            </a:lvl3pPr>
            <a:lvl4pPr marL="2700132" indent="0">
              <a:buNone/>
              <a:defRPr sz="1969"/>
            </a:lvl4pPr>
            <a:lvl5pPr marL="3600176" indent="0">
              <a:buNone/>
              <a:defRPr sz="1969"/>
            </a:lvl5pPr>
            <a:lvl6pPr marL="4500220" indent="0">
              <a:buNone/>
              <a:defRPr sz="1969"/>
            </a:lvl6pPr>
            <a:lvl7pPr marL="5400264" indent="0">
              <a:buNone/>
              <a:defRPr sz="1969"/>
            </a:lvl7pPr>
            <a:lvl8pPr marL="6300307" indent="0">
              <a:buNone/>
              <a:defRPr sz="1969"/>
            </a:lvl8pPr>
            <a:lvl9pPr marL="7200351" indent="0">
              <a:buNone/>
              <a:defRPr sz="1969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E1B74-FFF2-42B8-AB36-6C93AD8804D1}" type="datetimeFigureOut">
              <a:rPr lang="fa-IR" smtClean="0"/>
              <a:t>22/09/1445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FF357-446D-4D67-BD4A-C48C78B61CE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902833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679998"/>
            <a:ext cx="5805682" cy="5879994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652626" y="3628335"/>
            <a:ext cx="9112836" cy="17908316"/>
          </a:xfrm>
        </p:spPr>
        <p:txBody>
          <a:bodyPr anchor="t"/>
          <a:lstStyle>
            <a:lvl1pPr marL="0" indent="0">
              <a:buNone/>
              <a:defRPr sz="6300"/>
            </a:lvl1pPr>
            <a:lvl2pPr marL="900044" indent="0">
              <a:buNone/>
              <a:defRPr sz="5512"/>
            </a:lvl2pPr>
            <a:lvl3pPr marL="1800088" indent="0">
              <a:buNone/>
              <a:defRPr sz="4725"/>
            </a:lvl3pPr>
            <a:lvl4pPr marL="2700132" indent="0">
              <a:buNone/>
              <a:defRPr sz="3937"/>
            </a:lvl4pPr>
            <a:lvl5pPr marL="3600176" indent="0">
              <a:buNone/>
              <a:defRPr sz="3937"/>
            </a:lvl5pPr>
            <a:lvl6pPr marL="4500220" indent="0">
              <a:buNone/>
              <a:defRPr sz="3937"/>
            </a:lvl6pPr>
            <a:lvl7pPr marL="5400264" indent="0">
              <a:buNone/>
              <a:defRPr sz="3937"/>
            </a:lvl7pPr>
            <a:lvl8pPr marL="6300307" indent="0">
              <a:buNone/>
              <a:defRPr sz="3937"/>
            </a:lvl8pPr>
            <a:lvl9pPr marL="7200351" indent="0">
              <a:buNone/>
              <a:defRPr sz="3937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7559993"/>
            <a:ext cx="5805682" cy="14005821"/>
          </a:xfrm>
        </p:spPr>
        <p:txBody>
          <a:bodyPr/>
          <a:lstStyle>
            <a:lvl1pPr marL="0" indent="0">
              <a:buNone/>
              <a:defRPr sz="3150"/>
            </a:lvl1pPr>
            <a:lvl2pPr marL="900044" indent="0">
              <a:buNone/>
              <a:defRPr sz="2756"/>
            </a:lvl2pPr>
            <a:lvl3pPr marL="1800088" indent="0">
              <a:buNone/>
              <a:defRPr sz="2362"/>
            </a:lvl3pPr>
            <a:lvl4pPr marL="2700132" indent="0">
              <a:buNone/>
              <a:defRPr sz="1969"/>
            </a:lvl4pPr>
            <a:lvl5pPr marL="3600176" indent="0">
              <a:buNone/>
              <a:defRPr sz="1969"/>
            </a:lvl5pPr>
            <a:lvl6pPr marL="4500220" indent="0">
              <a:buNone/>
              <a:defRPr sz="1969"/>
            </a:lvl6pPr>
            <a:lvl7pPr marL="5400264" indent="0">
              <a:buNone/>
              <a:defRPr sz="1969"/>
            </a:lvl7pPr>
            <a:lvl8pPr marL="6300307" indent="0">
              <a:buNone/>
              <a:defRPr sz="1969"/>
            </a:lvl8pPr>
            <a:lvl9pPr marL="7200351" indent="0">
              <a:buNone/>
              <a:defRPr sz="1969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E1B74-FFF2-42B8-AB36-6C93AD8804D1}" type="datetimeFigureOut">
              <a:rPr lang="fa-IR" smtClean="0"/>
              <a:t>22/09/1445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FF357-446D-4D67-BD4A-C48C78B61CE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714139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37546" y="1341671"/>
            <a:ext cx="15525572" cy="48708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7546" y="6708326"/>
            <a:ext cx="15525572" cy="159891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37546" y="23356649"/>
            <a:ext cx="4050149" cy="13416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7E1B74-FFF2-42B8-AB36-6C93AD8804D1}" type="datetimeFigureOut">
              <a:rPr lang="fa-IR" smtClean="0"/>
              <a:t>22/09/1445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62720" y="23356649"/>
            <a:ext cx="6075224" cy="13416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712968" y="23356649"/>
            <a:ext cx="4050149" cy="13416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3FF357-446D-4D67-BD4A-C48C78B61CE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0343703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800088" rtl="1" eaLnBrk="1" latinLnBrk="0" hangingPunct="1">
        <a:lnSpc>
          <a:spcPct val="90000"/>
        </a:lnSpc>
        <a:spcBef>
          <a:spcPct val="0"/>
        </a:spcBef>
        <a:buNone/>
        <a:defRPr sz="866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022" indent="-450022" algn="r" defTabSz="1800088" rtl="1" eaLnBrk="1" latinLnBrk="0" hangingPunct="1">
        <a:lnSpc>
          <a:spcPct val="90000"/>
        </a:lnSpc>
        <a:spcBef>
          <a:spcPts val="1969"/>
        </a:spcBef>
        <a:buFont typeface="Arial" panose="020B0604020202020204" pitchFamily="34" charset="0"/>
        <a:buChar char="•"/>
        <a:defRPr sz="5512" kern="1200">
          <a:solidFill>
            <a:schemeClr val="tx1"/>
          </a:solidFill>
          <a:latin typeface="+mn-lt"/>
          <a:ea typeface="+mn-ea"/>
          <a:cs typeface="+mn-cs"/>
        </a:defRPr>
      </a:lvl1pPr>
      <a:lvl2pPr marL="1350066" indent="-450022" algn="r" defTabSz="1800088" rtl="1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2pPr>
      <a:lvl3pPr marL="2250110" indent="-450022" algn="r" defTabSz="1800088" rtl="1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937" kern="1200">
          <a:solidFill>
            <a:schemeClr val="tx1"/>
          </a:solidFill>
          <a:latin typeface="+mn-lt"/>
          <a:ea typeface="+mn-ea"/>
          <a:cs typeface="+mn-cs"/>
        </a:defRPr>
      </a:lvl3pPr>
      <a:lvl4pPr marL="3150154" indent="-450022" algn="r" defTabSz="1800088" rtl="1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4pPr>
      <a:lvl5pPr marL="4050198" indent="-450022" algn="r" defTabSz="1800088" rtl="1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5pPr>
      <a:lvl6pPr marL="4950242" indent="-450022" algn="r" defTabSz="1800088" rtl="1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6pPr>
      <a:lvl7pPr marL="5850285" indent="-450022" algn="r" defTabSz="1800088" rtl="1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7pPr>
      <a:lvl8pPr marL="6750329" indent="-450022" algn="r" defTabSz="1800088" rtl="1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8pPr>
      <a:lvl9pPr marL="7650373" indent="-450022" algn="r" defTabSz="1800088" rtl="1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1800088" rtl="1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1pPr>
      <a:lvl2pPr marL="900044" algn="r" defTabSz="1800088" rtl="1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2pPr>
      <a:lvl3pPr marL="1800088" algn="r" defTabSz="1800088" rtl="1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3pPr>
      <a:lvl4pPr marL="2700132" algn="r" defTabSz="1800088" rtl="1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4pPr>
      <a:lvl5pPr marL="3600176" algn="r" defTabSz="1800088" rtl="1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5pPr>
      <a:lvl6pPr marL="4500220" algn="r" defTabSz="1800088" rtl="1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6pPr>
      <a:lvl7pPr marL="5400264" algn="r" defTabSz="1800088" rtl="1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7pPr>
      <a:lvl8pPr marL="6300307" algn="r" defTabSz="1800088" rtl="1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8pPr>
      <a:lvl9pPr marL="7200351" algn="r" defTabSz="1800088" rtl="1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52523271-5FC5-4058-A955-DDF58FB006F5}"/>
              </a:ext>
            </a:extLst>
          </p:cNvPr>
          <p:cNvSpPr txBox="1"/>
          <p:nvPr/>
        </p:nvSpPr>
        <p:spPr>
          <a:xfrm>
            <a:off x="790577" y="3334386"/>
            <a:ext cx="16706847" cy="646961"/>
          </a:xfrm>
          <a:prstGeom prst="rect">
            <a:avLst/>
          </a:prstGeom>
          <a:noFill/>
        </p:spPr>
        <p:txBody>
          <a:bodyPr wrap="square" lIns="153025" tIns="76512" rIns="153025" bIns="76512" rtlCol="0" anchor="ctr">
            <a:spAutoFit/>
          </a:bodyPr>
          <a:lstStyle/>
          <a:p>
            <a:pPr algn="ctr" rtl="1"/>
            <a:r>
              <a:rPr lang="fa-IR" sz="3200" dirty="0">
                <a:cs typeface="B Titr" pitchFamily="2" charset="-78"/>
              </a:rPr>
              <a:t>عنوان مقاله (</a:t>
            </a:r>
            <a:r>
              <a:rPr lang="en-US" sz="3200" dirty="0">
                <a:cs typeface="+mj-cs"/>
              </a:rPr>
              <a:t>B </a:t>
            </a:r>
            <a:r>
              <a:rPr lang="en-US" sz="3200" dirty="0" err="1">
                <a:cs typeface="+mj-cs"/>
              </a:rPr>
              <a:t>Titr</a:t>
            </a:r>
            <a:r>
              <a:rPr lang="fa-IR" sz="3200" dirty="0">
                <a:cs typeface="+mj-cs"/>
              </a:rPr>
              <a:t> </a:t>
            </a:r>
            <a:r>
              <a:rPr lang="fa-IR" sz="3200" dirty="0">
                <a:cs typeface="B Titr" pitchFamily="2" charset="-78"/>
              </a:rPr>
              <a:t>اندازه 32)</a:t>
            </a:r>
            <a:endParaRPr lang="en-US" sz="3200" dirty="0">
              <a:cs typeface="B Titr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B857466-F6BE-40A5-92BD-E84EFDB6BEAB}"/>
              </a:ext>
            </a:extLst>
          </p:cNvPr>
          <p:cNvSpPr txBox="1"/>
          <p:nvPr/>
        </p:nvSpPr>
        <p:spPr>
          <a:xfrm>
            <a:off x="790577" y="4031596"/>
            <a:ext cx="16706847" cy="893182"/>
          </a:xfrm>
          <a:prstGeom prst="rect">
            <a:avLst/>
          </a:prstGeom>
          <a:noFill/>
        </p:spPr>
        <p:txBody>
          <a:bodyPr wrap="square" lIns="153025" tIns="76512" rIns="153025" bIns="76512" rtlCol="0">
            <a:spAutoFit/>
          </a:bodyPr>
          <a:lstStyle/>
          <a:p>
            <a:pPr algn="ctr" rtl="1"/>
            <a:r>
              <a:rPr lang="fa-IR" sz="2400" dirty="0">
                <a:cs typeface="B Nazanin" pitchFamily="2" charset="-78"/>
              </a:rPr>
              <a:t>اسامی نویسندگان مقاله (</a:t>
            </a:r>
            <a:r>
              <a:rPr lang="en-US" sz="2400" dirty="0">
                <a:cs typeface="B Nazanin" pitchFamily="2" charset="-78"/>
              </a:rPr>
              <a:t>B </a:t>
            </a:r>
            <a:r>
              <a:rPr lang="en-US" sz="2400" dirty="0" err="1">
                <a:cs typeface="B Nazanin" pitchFamily="2" charset="-78"/>
              </a:rPr>
              <a:t>Nazanin</a:t>
            </a:r>
            <a:r>
              <a:rPr lang="fa-IR" sz="2400" dirty="0">
                <a:cs typeface="B Nazanin" pitchFamily="2" charset="-78"/>
              </a:rPr>
              <a:t> اندازه  24)</a:t>
            </a:r>
          </a:p>
          <a:p>
            <a:pPr algn="ctr" rtl="1"/>
            <a:r>
              <a:rPr lang="fa-I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fa-IR" sz="2400" dirty="0">
                <a:cs typeface="B Nazanin" pitchFamily="2" charset="-78"/>
              </a:rPr>
              <a:t>ایمیل نویسنده مسئول</a:t>
            </a:r>
            <a:endParaRPr lang="en-US" sz="2400" dirty="0">
              <a:cs typeface="B Nazanin" pitchFamily="2" charset="-78"/>
            </a:endParaRPr>
          </a:p>
        </p:txBody>
      </p:sp>
      <p:sp>
        <p:nvSpPr>
          <p:cNvPr id="16" name="Rounded Rectangle 7">
            <a:extLst>
              <a:ext uri="{FF2B5EF4-FFF2-40B4-BE49-F238E27FC236}">
                <a16:creationId xmlns:a16="http://schemas.microsoft.com/office/drawing/2014/main" id="{0B159441-DE18-4CB2-AE5B-8C62A56018E3}"/>
              </a:ext>
            </a:extLst>
          </p:cNvPr>
          <p:cNvSpPr/>
          <p:nvPr/>
        </p:nvSpPr>
        <p:spPr>
          <a:xfrm>
            <a:off x="1512536" y="2102770"/>
            <a:ext cx="5432273" cy="50240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153025" tIns="76512" rIns="153025" bIns="76512" rtlCol="0" anchor="ctr"/>
          <a:lstStyle/>
          <a:p>
            <a:r>
              <a:rPr lang="en-US" sz="23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Paper Code (Times New Roman size 14)</a:t>
            </a:r>
          </a:p>
        </p:txBody>
      </p:sp>
      <p:sp>
        <p:nvSpPr>
          <p:cNvPr id="17" name="Rounded Rectangle 8">
            <a:extLst>
              <a:ext uri="{FF2B5EF4-FFF2-40B4-BE49-F238E27FC236}">
                <a16:creationId xmlns:a16="http://schemas.microsoft.com/office/drawing/2014/main" id="{0E7CCDE1-6069-414A-BA75-BBC129DF2293}"/>
              </a:ext>
            </a:extLst>
          </p:cNvPr>
          <p:cNvSpPr/>
          <p:nvPr/>
        </p:nvSpPr>
        <p:spPr>
          <a:xfrm>
            <a:off x="9139178" y="6058303"/>
            <a:ext cx="8358246" cy="173806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153025" tIns="76512" rIns="153025" bIns="76512" rtlCol="0" anchor="t"/>
          <a:lstStyle/>
          <a:p>
            <a:pPr algn="r" rtl="1"/>
            <a:r>
              <a:rPr lang="fa-IR" sz="2400" dirty="0">
                <a:solidFill>
                  <a:schemeClr val="tx1"/>
                </a:solidFill>
                <a:cs typeface="B Zar" pitchFamily="2" charset="-78"/>
              </a:rPr>
              <a:t>در این قسمت به توضیح مقدمه مقاله خود بپردازید (</a:t>
            </a:r>
            <a:r>
              <a:rPr lang="en-US" sz="2400" dirty="0">
                <a:solidFill>
                  <a:schemeClr val="tx1"/>
                </a:solidFill>
                <a:cs typeface="B Zar" pitchFamily="2" charset="-78"/>
              </a:rPr>
              <a:t>B </a:t>
            </a:r>
            <a:r>
              <a:rPr lang="en-US" sz="2400" dirty="0" err="1">
                <a:solidFill>
                  <a:schemeClr val="tx1"/>
                </a:solidFill>
                <a:cs typeface="B Zar" pitchFamily="2" charset="-78"/>
              </a:rPr>
              <a:t>Zar</a:t>
            </a:r>
            <a:r>
              <a:rPr lang="fa-IR" sz="2400" dirty="0">
                <a:solidFill>
                  <a:schemeClr val="tx1"/>
                </a:solidFill>
                <a:cs typeface="B Zar" pitchFamily="2" charset="-78"/>
              </a:rPr>
              <a:t> اندازه 24)</a:t>
            </a:r>
          </a:p>
          <a:p>
            <a:pPr algn="r" rtl="1"/>
            <a:endParaRPr lang="en-US" sz="2700" b="1" dirty="0">
              <a:solidFill>
                <a:schemeClr val="tx1"/>
              </a:solidFill>
              <a:cs typeface="B Zar" panose="00000400000000000000" pitchFamily="2" charset="-78"/>
            </a:endParaRPr>
          </a:p>
        </p:txBody>
      </p:sp>
      <p:sp>
        <p:nvSpPr>
          <p:cNvPr id="18" name="Rounded Rectangle 9">
            <a:extLst>
              <a:ext uri="{FF2B5EF4-FFF2-40B4-BE49-F238E27FC236}">
                <a16:creationId xmlns:a16="http://schemas.microsoft.com/office/drawing/2014/main" id="{7DE48D54-23C3-49CE-AD77-509626470D6C}"/>
              </a:ext>
            </a:extLst>
          </p:cNvPr>
          <p:cNvSpPr/>
          <p:nvPr/>
        </p:nvSpPr>
        <p:spPr>
          <a:xfrm>
            <a:off x="280866" y="6058303"/>
            <a:ext cx="8360401" cy="166662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153025" tIns="76512" rIns="153025" bIns="76512" rtlCol="0" anchor="t"/>
          <a:lstStyle/>
          <a:p>
            <a:pPr algn="r" rtl="1"/>
            <a:r>
              <a:rPr lang="fa-IR" sz="2400" dirty="0">
                <a:solidFill>
                  <a:schemeClr val="tx1"/>
                </a:solidFill>
                <a:cs typeface="B Zar" pitchFamily="2" charset="-78"/>
              </a:rPr>
              <a:t>در این قسمت به توضیح یافته‌های مقاله خود بپردازید (</a:t>
            </a:r>
            <a:r>
              <a:rPr lang="en-US" sz="2400" dirty="0">
                <a:solidFill>
                  <a:schemeClr val="tx1"/>
                </a:solidFill>
                <a:cs typeface="B Zar" pitchFamily="2" charset="-78"/>
              </a:rPr>
              <a:t> B </a:t>
            </a:r>
            <a:r>
              <a:rPr lang="en-US" sz="2400" dirty="0" err="1">
                <a:solidFill>
                  <a:schemeClr val="tx1"/>
                </a:solidFill>
                <a:cs typeface="B Zar" pitchFamily="2" charset="-78"/>
              </a:rPr>
              <a:t>Zar</a:t>
            </a:r>
            <a:r>
              <a:rPr lang="fa-IR" sz="2400" dirty="0">
                <a:solidFill>
                  <a:schemeClr val="tx1"/>
                </a:solidFill>
                <a:cs typeface="B Zar" pitchFamily="2" charset="-78"/>
              </a:rPr>
              <a:t> اندازه 24)</a:t>
            </a:r>
          </a:p>
          <a:p>
            <a:pPr algn="r" rtl="1"/>
            <a:endParaRPr lang="en-US" sz="2700" b="1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9" name="Rounded Rectangle 10">
            <a:extLst>
              <a:ext uri="{FF2B5EF4-FFF2-40B4-BE49-F238E27FC236}">
                <a16:creationId xmlns:a16="http://schemas.microsoft.com/office/drawing/2014/main" id="{65DF889B-9B58-441F-B4EA-1811523234BA}"/>
              </a:ext>
            </a:extLst>
          </p:cNvPr>
          <p:cNvSpPr/>
          <p:nvPr/>
        </p:nvSpPr>
        <p:spPr>
          <a:xfrm>
            <a:off x="9200339" y="14455834"/>
            <a:ext cx="8358246" cy="1905039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153025" tIns="76512" rIns="153025" bIns="76512" rtlCol="0" anchor="t"/>
          <a:lstStyle/>
          <a:p>
            <a:pPr algn="just" rtl="1"/>
            <a:r>
              <a:rPr lang="fa-IR" sz="2400" dirty="0">
                <a:solidFill>
                  <a:schemeClr val="tx1"/>
                </a:solidFill>
                <a:cs typeface="B Zar" pitchFamily="2" charset="-78"/>
              </a:rPr>
              <a:t>در این قسمت به توضیح روش اجرای پژوهش خود در تدوین  مقاله بپردازید </a:t>
            </a:r>
          </a:p>
          <a:p>
            <a:pPr algn="just" rtl="1"/>
            <a:r>
              <a:rPr lang="fa-IR" sz="2400" dirty="0">
                <a:solidFill>
                  <a:schemeClr val="tx1"/>
                </a:solidFill>
                <a:cs typeface="B Zar" pitchFamily="2" charset="-78"/>
              </a:rPr>
              <a:t>(</a:t>
            </a:r>
            <a:r>
              <a:rPr lang="en-US" sz="2400" dirty="0">
                <a:solidFill>
                  <a:schemeClr val="tx1"/>
                </a:solidFill>
                <a:cs typeface="B Zar" pitchFamily="2" charset="-78"/>
              </a:rPr>
              <a:t> B </a:t>
            </a:r>
            <a:r>
              <a:rPr lang="en-US" sz="2400" dirty="0" err="1">
                <a:solidFill>
                  <a:schemeClr val="tx1"/>
                </a:solidFill>
                <a:cs typeface="B Zar" pitchFamily="2" charset="-78"/>
              </a:rPr>
              <a:t>Zar</a:t>
            </a:r>
            <a:r>
              <a:rPr lang="fa-IR" sz="2400" dirty="0">
                <a:solidFill>
                  <a:schemeClr val="tx1"/>
                </a:solidFill>
                <a:cs typeface="B Zar" pitchFamily="2" charset="-78"/>
              </a:rPr>
              <a:t> اندازه  24)</a:t>
            </a:r>
          </a:p>
          <a:p>
            <a:pPr algn="r" rtl="1"/>
            <a:endParaRPr lang="en-US" sz="2400" b="1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20" name="Rounded Rectangle 11">
            <a:extLst>
              <a:ext uri="{FF2B5EF4-FFF2-40B4-BE49-F238E27FC236}">
                <a16:creationId xmlns:a16="http://schemas.microsoft.com/office/drawing/2014/main" id="{2648C1B2-1F4E-49A4-9C99-47ED4494808A}"/>
              </a:ext>
            </a:extLst>
          </p:cNvPr>
          <p:cNvSpPr/>
          <p:nvPr/>
        </p:nvSpPr>
        <p:spPr>
          <a:xfrm>
            <a:off x="280865" y="14455834"/>
            <a:ext cx="8360401" cy="1976477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153025" tIns="76512" rIns="153025" bIns="76512" rtlCol="0" anchor="t"/>
          <a:lstStyle/>
          <a:p>
            <a:pPr algn="r" rtl="1"/>
            <a:r>
              <a:rPr lang="fa-IR" sz="2400" dirty="0">
                <a:solidFill>
                  <a:schemeClr val="tx1"/>
                </a:solidFill>
                <a:cs typeface="B Zar" pitchFamily="2" charset="-78"/>
              </a:rPr>
              <a:t>در این قسمت به بحث درباره مطالعه انجام‌شده و نتیجه‌گیری مقاله بپردازید</a:t>
            </a:r>
            <a:endParaRPr lang="en-US" sz="2400" dirty="0">
              <a:solidFill>
                <a:schemeClr val="tx1"/>
              </a:solidFill>
              <a:cs typeface="B Zar" pitchFamily="2" charset="-78"/>
            </a:endParaRPr>
          </a:p>
          <a:p>
            <a:pPr algn="r" rtl="1"/>
            <a:r>
              <a:rPr lang="en-US" sz="2400" dirty="0">
                <a:solidFill>
                  <a:schemeClr val="tx1"/>
                </a:solidFill>
                <a:cs typeface="B Zar" pitchFamily="2" charset="-78"/>
              </a:rPr>
              <a:t> </a:t>
            </a:r>
            <a:r>
              <a:rPr lang="fa-IR" sz="2400" dirty="0">
                <a:solidFill>
                  <a:schemeClr val="tx1"/>
                </a:solidFill>
                <a:cs typeface="B Zar" pitchFamily="2" charset="-78"/>
              </a:rPr>
              <a:t>(</a:t>
            </a:r>
            <a:r>
              <a:rPr lang="en-US" sz="2400" dirty="0">
                <a:solidFill>
                  <a:schemeClr val="tx1"/>
                </a:solidFill>
                <a:cs typeface="B Zar" pitchFamily="2" charset="-78"/>
              </a:rPr>
              <a:t>B </a:t>
            </a:r>
            <a:r>
              <a:rPr lang="en-US" sz="2400" dirty="0" err="1">
                <a:solidFill>
                  <a:schemeClr val="tx1"/>
                </a:solidFill>
                <a:cs typeface="B Zar" pitchFamily="2" charset="-78"/>
              </a:rPr>
              <a:t>Zar</a:t>
            </a:r>
            <a:r>
              <a:rPr lang="fa-IR" sz="2400" dirty="0">
                <a:solidFill>
                  <a:schemeClr val="tx1"/>
                </a:solidFill>
                <a:cs typeface="B Zar" pitchFamily="2" charset="-78"/>
              </a:rPr>
              <a:t> اندازه 24)</a:t>
            </a:r>
            <a:br>
              <a:rPr lang="en-US" sz="2400" dirty="0">
                <a:solidFill>
                  <a:schemeClr val="tx1"/>
                </a:solidFill>
                <a:cs typeface="B Zar" pitchFamily="2" charset="-78"/>
              </a:rPr>
            </a:br>
            <a:r>
              <a:rPr lang="en-US" sz="2400" dirty="0">
                <a:solidFill>
                  <a:schemeClr val="tx1"/>
                </a:solidFill>
                <a:cs typeface="B Zar" pitchFamily="2" charset="-78"/>
              </a:rPr>
              <a:t> </a:t>
            </a:r>
            <a:endParaRPr lang="en-US" sz="2400" b="1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21" name="Rounded Rectangle 12">
            <a:extLst>
              <a:ext uri="{FF2B5EF4-FFF2-40B4-BE49-F238E27FC236}">
                <a16:creationId xmlns:a16="http://schemas.microsoft.com/office/drawing/2014/main" id="{DF64D8E5-0408-45B3-BE9D-0A00FC095614}"/>
              </a:ext>
            </a:extLst>
          </p:cNvPr>
          <p:cNvSpPr/>
          <p:nvPr/>
        </p:nvSpPr>
        <p:spPr>
          <a:xfrm>
            <a:off x="283020" y="20552264"/>
            <a:ext cx="8358247" cy="1238579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153025" tIns="76512" rIns="153025" bIns="76512" rtlCol="0" anchor="t"/>
          <a:lstStyle/>
          <a:p>
            <a:pPr algn="r" rtl="1"/>
            <a:r>
              <a:rPr lang="fa-IR" sz="2400" dirty="0">
                <a:solidFill>
                  <a:schemeClr val="tx1"/>
                </a:solidFill>
                <a:cs typeface="B Zar" pitchFamily="2" charset="-78"/>
              </a:rPr>
              <a:t>در این قسمت منابع مهم استفاده‌شده در مقاله را بیان کنید (</a:t>
            </a:r>
            <a:r>
              <a:rPr lang="en-US" sz="2400" dirty="0">
                <a:solidFill>
                  <a:schemeClr val="tx1"/>
                </a:solidFill>
                <a:cs typeface="B Zar" pitchFamily="2" charset="-78"/>
              </a:rPr>
              <a:t> B </a:t>
            </a:r>
            <a:r>
              <a:rPr lang="en-US" sz="2400" dirty="0" err="1">
                <a:solidFill>
                  <a:schemeClr val="tx1"/>
                </a:solidFill>
                <a:cs typeface="B Zar" pitchFamily="2" charset="-78"/>
              </a:rPr>
              <a:t>Zar</a:t>
            </a:r>
            <a:r>
              <a:rPr lang="fa-IR" sz="2400" dirty="0">
                <a:solidFill>
                  <a:schemeClr val="tx1"/>
                </a:solidFill>
                <a:cs typeface="B Zar" pitchFamily="2" charset="-78"/>
              </a:rPr>
              <a:t> اندازه 24)</a:t>
            </a:r>
          </a:p>
          <a:p>
            <a:pPr algn="r" rtl="1"/>
            <a:endParaRPr lang="en-US" sz="2700" b="1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22" name="Rectangle: Top Corners One Rounded and One Snipped 21">
            <a:extLst>
              <a:ext uri="{FF2B5EF4-FFF2-40B4-BE49-F238E27FC236}">
                <a16:creationId xmlns:a16="http://schemas.microsoft.com/office/drawing/2014/main" id="{09BBB6AA-49FF-4486-BF46-0D2501933898}"/>
              </a:ext>
            </a:extLst>
          </p:cNvPr>
          <p:cNvSpPr/>
          <p:nvPr/>
        </p:nvSpPr>
        <p:spPr>
          <a:xfrm>
            <a:off x="7128917" y="5343923"/>
            <a:ext cx="1515018" cy="785818"/>
          </a:xfrm>
          <a:prstGeom prst="snipRoundRect">
            <a:avLst>
              <a:gd name="adj1" fmla="val 50000"/>
              <a:gd name="adj2" fmla="val 16667"/>
            </a:avLst>
          </a:prstGeom>
          <a:solidFill>
            <a:srgbClr val="044C82"/>
          </a:solidFill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r>
              <a:rPr lang="fa-IR" sz="36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Titr" pitchFamily="2" charset="-78"/>
              </a:rPr>
              <a:t>یافته‌ها</a:t>
            </a:r>
            <a:endParaRPr lang="en-US" sz="36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Titr" pitchFamily="2" charset="-78"/>
            </a:endParaRPr>
          </a:p>
        </p:txBody>
      </p:sp>
      <p:sp>
        <p:nvSpPr>
          <p:cNvPr id="23" name="Rectangle: Top Corners One Rounded and One Snipped 22">
            <a:extLst>
              <a:ext uri="{FF2B5EF4-FFF2-40B4-BE49-F238E27FC236}">
                <a16:creationId xmlns:a16="http://schemas.microsoft.com/office/drawing/2014/main" id="{CB7E0B4D-67DD-4610-90B1-C8C1EE63DC7F}"/>
              </a:ext>
            </a:extLst>
          </p:cNvPr>
          <p:cNvSpPr/>
          <p:nvPr/>
        </p:nvSpPr>
        <p:spPr>
          <a:xfrm>
            <a:off x="16129917" y="5343923"/>
            <a:ext cx="1372330" cy="785818"/>
          </a:xfrm>
          <a:prstGeom prst="snipRoundRect">
            <a:avLst>
              <a:gd name="adj1" fmla="val 50000"/>
              <a:gd name="adj2" fmla="val 16667"/>
            </a:avLst>
          </a:prstGeom>
          <a:solidFill>
            <a:srgbClr val="044C82"/>
          </a:solidFill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r>
              <a:rPr lang="fa-IR" sz="36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Titr" pitchFamily="2" charset="-78"/>
              </a:rPr>
              <a:t>مقدمه</a:t>
            </a:r>
            <a:endParaRPr lang="en-US" sz="36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Titr" pitchFamily="2" charset="-78"/>
            </a:endParaRPr>
          </a:p>
        </p:txBody>
      </p:sp>
      <p:sp>
        <p:nvSpPr>
          <p:cNvPr id="24" name="Rectangle: Top Corners One Rounded and One Snipped 23">
            <a:extLst>
              <a:ext uri="{FF2B5EF4-FFF2-40B4-BE49-F238E27FC236}">
                <a16:creationId xmlns:a16="http://schemas.microsoft.com/office/drawing/2014/main" id="{66DE31A7-2A64-430E-8A7D-69942FCCA188}"/>
              </a:ext>
            </a:extLst>
          </p:cNvPr>
          <p:cNvSpPr/>
          <p:nvPr/>
        </p:nvSpPr>
        <p:spPr>
          <a:xfrm>
            <a:off x="15193813" y="13717667"/>
            <a:ext cx="2308434" cy="785818"/>
          </a:xfrm>
          <a:prstGeom prst="snipRoundRect">
            <a:avLst>
              <a:gd name="adj1" fmla="val 50000"/>
              <a:gd name="adj2" fmla="val 16667"/>
            </a:avLst>
          </a:prstGeom>
          <a:solidFill>
            <a:srgbClr val="044C82"/>
          </a:solidFill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r>
              <a:rPr lang="fa-IR" sz="36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Titr" pitchFamily="2" charset="-78"/>
              </a:rPr>
              <a:t>روش اجرا</a:t>
            </a:r>
            <a:endParaRPr lang="en-US" sz="36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Titr" pitchFamily="2" charset="-78"/>
            </a:endParaRPr>
          </a:p>
        </p:txBody>
      </p:sp>
      <p:sp>
        <p:nvSpPr>
          <p:cNvPr id="25" name="Rectangle: Top Corners One Rounded and One Snipped 24">
            <a:extLst>
              <a:ext uri="{FF2B5EF4-FFF2-40B4-BE49-F238E27FC236}">
                <a16:creationId xmlns:a16="http://schemas.microsoft.com/office/drawing/2014/main" id="{0AB829A9-D7AF-4E61-AA7C-69D6E8EC18D2}"/>
              </a:ext>
            </a:extLst>
          </p:cNvPr>
          <p:cNvSpPr/>
          <p:nvPr/>
        </p:nvSpPr>
        <p:spPr>
          <a:xfrm>
            <a:off x="5328717" y="13717667"/>
            <a:ext cx="3315218" cy="785818"/>
          </a:xfrm>
          <a:prstGeom prst="snipRoundRect">
            <a:avLst>
              <a:gd name="adj1" fmla="val 50000"/>
              <a:gd name="adj2" fmla="val 16667"/>
            </a:avLst>
          </a:prstGeom>
          <a:solidFill>
            <a:srgbClr val="044C82"/>
          </a:solidFill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r>
              <a:rPr lang="fa-IR" sz="36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Titr" pitchFamily="2" charset="-78"/>
              </a:rPr>
              <a:t>بحث و نتیجه‌گیری</a:t>
            </a:r>
            <a:endParaRPr lang="en-US" sz="36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Titr" pitchFamily="2" charset="-78"/>
            </a:endParaRPr>
          </a:p>
        </p:txBody>
      </p:sp>
      <p:sp>
        <p:nvSpPr>
          <p:cNvPr id="26" name="Rectangle: Top Corners One Rounded and One Snipped 25">
            <a:extLst>
              <a:ext uri="{FF2B5EF4-FFF2-40B4-BE49-F238E27FC236}">
                <a16:creationId xmlns:a16="http://schemas.microsoft.com/office/drawing/2014/main" id="{084DAC51-C50A-42CB-8632-C5F8360FA87F}"/>
              </a:ext>
            </a:extLst>
          </p:cNvPr>
          <p:cNvSpPr/>
          <p:nvPr/>
        </p:nvSpPr>
        <p:spPr>
          <a:xfrm>
            <a:off x="6408837" y="19604483"/>
            <a:ext cx="2235098" cy="714380"/>
          </a:xfrm>
          <a:prstGeom prst="snipRoundRect">
            <a:avLst>
              <a:gd name="adj1" fmla="val 50000"/>
              <a:gd name="adj2" fmla="val 16667"/>
            </a:avLst>
          </a:prstGeom>
          <a:solidFill>
            <a:srgbClr val="044C82"/>
          </a:solidFill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r>
              <a:rPr lang="fa-IR" sz="360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Titr" pitchFamily="2" charset="-78"/>
              </a:rPr>
              <a:t>منابع اصلی</a:t>
            </a:r>
            <a:endParaRPr lang="en-US" sz="36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Tit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799496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45</TotalTime>
  <Words>124</Words>
  <Application>Microsoft Office PowerPoint</Application>
  <PresentationFormat>Custom</PresentationFormat>
  <Paragraphs>16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9" baseType="lpstr">
      <vt:lpstr>Arial</vt:lpstr>
      <vt:lpstr>B Nazanin</vt:lpstr>
      <vt:lpstr>B Titr</vt:lpstr>
      <vt:lpstr>B Zar</vt:lpstr>
      <vt:lpstr>Calibri</vt:lpstr>
      <vt:lpstr>Calibri Light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AzTa</dc:creator>
  <cp:lastModifiedBy>AzTa</cp:lastModifiedBy>
  <cp:revision>7</cp:revision>
  <dcterms:created xsi:type="dcterms:W3CDTF">2024-03-30T17:09:43Z</dcterms:created>
  <dcterms:modified xsi:type="dcterms:W3CDTF">2024-03-31T06:42:05Z</dcterms:modified>
</cp:coreProperties>
</file>