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256" r:id="rId2"/>
    <p:sldId id="262" r:id="rId3"/>
    <p:sldId id="263" r:id="rId4"/>
  </p:sldIdLst>
  <p:sldSz cx="9144000" cy="6858000" type="screen4x3"/>
  <p:notesSz cx="6858000" cy="9144000"/>
  <p:embeddedFontLst>
    <p:embeddedFont>
      <p:font typeface="B Nazanin" panose="00000400000000000000" pitchFamily="2" charset="-78"/>
      <p:regular r:id="rId6"/>
      <p:bold r:id="rId7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B Nazanin" panose="00000400000000000000" pitchFamily="2" charset="-78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B Nazanin" panose="00000400000000000000" pitchFamily="2" charset="-78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B Nazanin" panose="00000400000000000000" pitchFamily="2" charset="-78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B Nazanin" panose="00000400000000000000" pitchFamily="2" charset="-78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B Nazanin" panose="00000400000000000000" pitchFamily="2" charset="-78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B Nazanin" panose="00000400000000000000" pitchFamily="2" charset="-78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B Nazanin" panose="00000400000000000000" pitchFamily="2" charset="-78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B Nazanin" panose="00000400000000000000" pitchFamily="2" charset="-78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B Nazanin" panose="00000400000000000000" pitchFamily="2" charset="-7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692A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93" autoAdjust="0"/>
    <p:restoredTop sz="94660"/>
  </p:normalViewPr>
  <p:slideViewPr>
    <p:cSldViewPr>
      <p:cViewPr varScale="1">
        <p:scale>
          <a:sx n="64" d="100"/>
          <a:sy n="64" d="100"/>
        </p:scale>
        <p:origin x="138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>
            <a:extLst>
              <a:ext uri="{FF2B5EF4-FFF2-40B4-BE49-F238E27FC236}">
                <a16:creationId xmlns:a16="http://schemas.microsoft.com/office/drawing/2014/main" id="{2E40A42C-325F-410A-A683-311C2FAC17F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7587" name="Rectangle 3">
            <a:extLst>
              <a:ext uri="{FF2B5EF4-FFF2-40B4-BE49-F238E27FC236}">
                <a16:creationId xmlns:a16="http://schemas.microsoft.com/office/drawing/2014/main" id="{2D396180-EBFE-4115-BF7D-817CEE1C9A2B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5CBE1E1D-5587-423C-B9C1-C32B559147D6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9" name="Rectangle 5">
            <a:extLst>
              <a:ext uri="{FF2B5EF4-FFF2-40B4-BE49-F238E27FC236}">
                <a16:creationId xmlns:a16="http://schemas.microsoft.com/office/drawing/2014/main" id="{E625B387-070E-4AA0-8BC6-C7ABB4AB14EB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7590" name="Rectangle 6">
            <a:extLst>
              <a:ext uri="{FF2B5EF4-FFF2-40B4-BE49-F238E27FC236}">
                <a16:creationId xmlns:a16="http://schemas.microsoft.com/office/drawing/2014/main" id="{65C6A747-1D50-431A-A828-9F80CF63A9A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7591" name="Rectangle 7">
            <a:extLst>
              <a:ext uri="{FF2B5EF4-FFF2-40B4-BE49-F238E27FC236}">
                <a16:creationId xmlns:a16="http://schemas.microsoft.com/office/drawing/2014/main" id="{36FBC863-5179-4BB0-8383-9ACD0ACBDA8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+mn-cs"/>
              </a:defRPr>
            </a:lvl1pPr>
          </a:lstStyle>
          <a:p>
            <a:pPr>
              <a:defRPr/>
            </a:pPr>
            <a:fld id="{A6170905-8941-409A-B4BF-CBB5E790B934}" type="slidenum">
              <a:rPr lang="en-US" altLang="fa-IR"/>
              <a:pPr>
                <a:defRPr/>
              </a:pPr>
              <a:t>‹#›</a:t>
            </a:fld>
            <a:endParaRPr lang="en-US" alt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10.jp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7">
            <a:extLst>
              <a:ext uri="{FF2B5EF4-FFF2-40B4-BE49-F238E27FC236}">
                <a16:creationId xmlns:a16="http://schemas.microsoft.com/office/drawing/2014/main" id="{02A33740-F640-4978-86E9-6BCE8B0D6C57}"/>
              </a:ext>
            </a:extLst>
          </p:cNvPr>
          <p:cNvSpPr>
            <a:spLocks/>
          </p:cNvSpPr>
          <p:nvPr/>
        </p:nvSpPr>
        <p:spPr bwMode="gray">
          <a:xfrm>
            <a:off x="-9525" y="1447800"/>
            <a:ext cx="9164638" cy="3832225"/>
          </a:xfrm>
          <a:custGeom>
            <a:avLst/>
            <a:gdLst>
              <a:gd name="T0" fmla="*/ 19050 w 5773"/>
              <a:gd name="T1" fmla="*/ 196850 h 2414"/>
              <a:gd name="T2" fmla="*/ 2192338 w 5773"/>
              <a:gd name="T3" fmla="*/ 19050 h 2414"/>
              <a:gd name="T4" fmla="*/ 6451600 w 5773"/>
              <a:gd name="T5" fmla="*/ 922338 h 2414"/>
              <a:gd name="T6" fmla="*/ 9164638 w 5773"/>
              <a:gd name="T7" fmla="*/ 187325 h 2414"/>
              <a:gd name="T8" fmla="*/ 9153525 w 5773"/>
              <a:gd name="T9" fmla="*/ 3414713 h 2414"/>
              <a:gd name="T10" fmla="*/ 6296025 w 5773"/>
              <a:gd name="T11" fmla="*/ 3592513 h 2414"/>
              <a:gd name="T12" fmla="*/ 3116263 w 5773"/>
              <a:gd name="T13" fmla="*/ 3011488 h 2414"/>
              <a:gd name="T14" fmla="*/ 9525 w 5773"/>
              <a:gd name="T15" fmla="*/ 3821113 h 2414"/>
              <a:gd name="T16" fmla="*/ 19050 w 5773"/>
              <a:gd name="T17" fmla="*/ 196850 h 241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73" h="2414">
                <a:moveTo>
                  <a:pt x="12" y="124"/>
                </a:moveTo>
                <a:cubicBezTo>
                  <a:pt x="150" y="76"/>
                  <a:pt x="581" y="0"/>
                  <a:pt x="1381" y="12"/>
                </a:cubicBezTo>
                <a:cubicBezTo>
                  <a:pt x="2181" y="23"/>
                  <a:pt x="3370" y="437"/>
                  <a:pt x="4064" y="581"/>
                </a:cubicBezTo>
                <a:cubicBezTo>
                  <a:pt x="4758" y="725"/>
                  <a:pt x="5635" y="219"/>
                  <a:pt x="5773" y="118"/>
                </a:cubicBezTo>
                <a:lnTo>
                  <a:pt x="5766" y="2151"/>
                </a:lnTo>
                <a:cubicBezTo>
                  <a:pt x="4994" y="2407"/>
                  <a:pt x="4326" y="2311"/>
                  <a:pt x="3966" y="2263"/>
                </a:cubicBezTo>
                <a:cubicBezTo>
                  <a:pt x="3606" y="2215"/>
                  <a:pt x="2715" y="1873"/>
                  <a:pt x="1963" y="1897"/>
                </a:cubicBezTo>
                <a:cubicBezTo>
                  <a:pt x="1305" y="1893"/>
                  <a:pt x="0" y="2402"/>
                  <a:pt x="6" y="2407"/>
                </a:cubicBezTo>
                <a:cubicBezTo>
                  <a:pt x="12" y="2414"/>
                  <a:pt x="12" y="568"/>
                  <a:pt x="12" y="124"/>
                </a:cubicBezTo>
                <a:close/>
              </a:path>
            </a:pathLst>
          </a:custGeom>
          <a:solidFill>
            <a:schemeClr val="accent1">
              <a:alpha val="4117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5" name="Freeform 18">
            <a:extLst>
              <a:ext uri="{FF2B5EF4-FFF2-40B4-BE49-F238E27FC236}">
                <a16:creationId xmlns:a16="http://schemas.microsoft.com/office/drawing/2014/main" id="{8E1AF02B-A2B1-4340-A8AC-14CBF4F30F9B}"/>
              </a:ext>
            </a:extLst>
          </p:cNvPr>
          <p:cNvSpPr>
            <a:spLocks/>
          </p:cNvSpPr>
          <p:nvPr/>
        </p:nvSpPr>
        <p:spPr bwMode="gray">
          <a:xfrm>
            <a:off x="-9525" y="1730375"/>
            <a:ext cx="9150350" cy="3265488"/>
          </a:xfrm>
          <a:custGeom>
            <a:avLst/>
            <a:gdLst>
              <a:gd name="T0" fmla="*/ 9525 w 5764"/>
              <a:gd name="T1" fmla="*/ 431800 h 2057"/>
              <a:gd name="T2" fmla="*/ 2306638 w 5764"/>
              <a:gd name="T3" fmla="*/ 15875 h 2057"/>
              <a:gd name="T4" fmla="*/ 6638925 w 5764"/>
              <a:gd name="T5" fmla="*/ 765175 h 2057"/>
              <a:gd name="T6" fmla="*/ 9150350 w 5764"/>
              <a:gd name="T7" fmla="*/ 244475 h 2057"/>
              <a:gd name="T8" fmla="*/ 9150350 w 5764"/>
              <a:gd name="T9" fmla="*/ 2867025 h 2057"/>
              <a:gd name="T10" fmla="*/ 6357938 w 5764"/>
              <a:gd name="T11" fmla="*/ 3165475 h 2057"/>
              <a:gd name="T12" fmla="*/ 3001963 w 5764"/>
              <a:gd name="T13" fmla="*/ 2416175 h 2057"/>
              <a:gd name="T14" fmla="*/ 9525 w 5764"/>
              <a:gd name="T15" fmla="*/ 3122613 h 2057"/>
              <a:gd name="T16" fmla="*/ 9525 w 5764"/>
              <a:gd name="T17" fmla="*/ 431800 h 20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64" h="2057">
                <a:moveTo>
                  <a:pt x="6" y="272"/>
                </a:moveTo>
                <a:cubicBezTo>
                  <a:pt x="144" y="233"/>
                  <a:pt x="656" y="0"/>
                  <a:pt x="1453" y="10"/>
                </a:cubicBezTo>
                <a:cubicBezTo>
                  <a:pt x="2250" y="20"/>
                  <a:pt x="3475" y="403"/>
                  <a:pt x="4182" y="482"/>
                </a:cubicBezTo>
                <a:cubicBezTo>
                  <a:pt x="4890" y="561"/>
                  <a:pt x="5626" y="237"/>
                  <a:pt x="5764" y="154"/>
                </a:cubicBezTo>
                <a:lnTo>
                  <a:pt x="5764" y="1806"/>
                </a:lnTo>
                <a:cubicBezTo>
                  <a:pt x="4919" y="2052"/>
                  <a:pt x="4485" y="2057"/>
                  <a:pt x="4005" y="1994"/>
                </a:cubicBezTo>
                <a:cubicBezTo>
                  <a:pt x="3526" y="1929"/>
                  <a:pt x="2640" y="1502"/>
                  <a:pt x="1891" y="1522"/>
                </a:cubicBezTo>
                <a:cubicBezTo>
                  <a:pt x="1234" y="1519"/>
                  <a:pt x="0" y="1962"/>
                  <a:pt x="6" y="1967"/>
                </a:cubicBezTo>
                <a:cubicBezTo>
                  <a:pt x="12" y="1972"/>
                  <a:pt x="6" y="641"/>
                  <a:pt x="6" y="27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6" name="Oval 23">
            <a:extLst>
              <a:ext uri="{FF2B5EF4-FFF2-40B4-BE49-F238E27FC236}">
                <a16:creationId xmlns:a16="http://schemas.microsoft.com/office/drawing/2014/main" id="{A23BA3B0-5A2A-4645-A33A-81744D01ABDB}"/>
              </a:ext>
            </a:extLst>
          </p:cNvPr>
          <p:cNvSpPr>
            <a:spLocks noChangeArrowheads="1"/>
          </p:cNvSpPr>
          <p:nvPr/>
        </p:nvSpPr>
        <p:spPr bwMode="gray">
          <a:xfrm>
            <a:off x="7651750" y="1165225"/>
            <a:ext cx="719138" cy="720725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>
              <a:ln w="3175">
                <a:solidFill>
                  <a:schemeClr val="tx1"/>
                </a:solidFill>
              </a:ln>
              <a:latin typeface="Arial" charset="0"/>
              <a:cs typeface="+mn-cs"/>
            </a:endParaRPr>
          </a:p>
        </p:txBody>
      </p:sp>
      <p:sp>
        <p:nvSpPr>
          <p:cNvPr id="7" name="Oval 26">
            <a:extLst>
              <a:ext uri="{FF2B5EF4-FFF2-40B4-BE49-F238E27FC236}">
                <a16:creationId xmlns:a16="http://schemas.microsoft.com/office/drawing/2014/main" id="{5E4AE0B1-EF46-4B35-951A-F4A84AB379A1}"/>
              </a:ext>
            </a:extLst>
          </p:cNvPr>
          <p:cNvSpPr>
            <a:spLocks noChangeArrowheads="1"/>
          </p:cNvSpPr>
          <p:nvPr/>
        </p:nvSpPr>
        <p:spPr bwMode="gray">
          <a:xfrm>
            <a:off x="304800" y="3429000"/>
            <a:ext cx="1295400" cy="1371600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B Nazanin" panose="00000400000000000000" pitchFamily="2" charset="-7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B Nazanin" panose="00000400000000000000" pitchFamily="2" charset="-7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B Nazanin" panose="00000400000000000000" pitchFamily="2" charset="-7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B Nazanin" panose="00000400000000000000" pitchFamily="2" charset="-7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B Nazanin" panose="00000400000000000000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B Nazanin" panose="00000400000000000000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B Nazanin" panose="00000400000000000000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B Nazanin" panose="00000400000000000000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B Nazanin" panose="00000400000000000000" pitchFamily="2" charset="-78"/>
              </a:defRPr>
            </a:lvl9pPr>
          </a:lstStyle>
          <a:p>
            <a:pPr eaLnBrk="1" hangingPunct="1">
              <a:defRPr/>
            </a:pPr>
            <a:endParaRPr lang="fa-IR" altLang="fa-IR"/>
          </a:p>
        </p:txBody>
      </p:sp>
      <p:pic>
        <p:nvPicPr>
          <p:cNvPr id="8" name="Picture 13">
            <a:extLst>
              <a:ext uri="{FF2B5EF4-FFF2-40B4-BE49-F238E27FC236}">
                <a16:creationId xmlns:a16="http://schemas.microsoft.com/office/drawing/2014/main" id="{14DE5CB2-5B85-4EAD-B9AD-07699E109C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75" y="136525"/>
            <a:ext cx="739775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4">
            <a:extLst>
              <a:ext uri="{FF2B5EF4-FFF2-40B4-BE49-F238E27FC236}">
                <a16:creationId xmlns:a16="http://schemas.microsoft.com/office/drawing/2014/main" id="{EC277EE0-FF03-4415-A7AA-7039CCDA32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0213" y="196850"/>
            <a:ext cx="962025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32460B55-9CE6-4B20-BBA0-34806AC323FC}"/>
              </a:ext>
            </a:extLst>
          </p:cNvPr>
          <p:cNvSpPr/>
          <p:nvPr/>
        </p:nvSpPr>
        <p:spPr>
          <a:xfrm>
            <a:off x="7239000" y="2055813"/>
            <a:ext cx="533400" cy="501650"/>
          </a:xfrm>
          <a:prstGeom prst="ellipse">
            <a:avLst/>
          </a:prstGeom>
          <a:blipFill>
            <a:blip r:embed="rId7"/>
            <a:stretch>
              <a:fillRect/>
            </a:stretch>
          </a:blipFill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eaLnBrk="1" hangingPunct="1">
              <a:defRPr/>
            </a:pPr>
            <a:endParaRPr lang="fa-IR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146E94FB-C9A2-4308-90F3-EC4AB724EFB8}"/>
              </a:ext>
            </a:extLst>
          </p:cNvPr>
          <p:cNvSpPr txBox="1">
            <a:spLocks noChangeArrowheads="1"/>
          </p:cNvSpPr>
          <p:nvPr/>
        </p:nvSpPr>
        <p:spPr bwMode="white">
          <a:xfrm>
            <a:off x="1143000" y="5834063"/>
            <a:ext cx="67056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B Nazanin" panose="00000400000000000000" pitchFamily="2" charset="-7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B Nazanin" panose="00000400000000000000" pitchFamily="2" charset="-7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B Nazanin" panose="00000400000000000000" pitchFamily="2" charset="-7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B Nazanin" panose="00000400000000000000" pitchFamily="2" charset="-7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B Nazanin" panose="00000400000000000000" pitchFamily="2" charset="-7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B Nazanin" panose="00000400000000000000" pitchFamily="2" charset="-7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B Nazanin" panose="00000400000000000000" pitchFamily="2" charset="-7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B Nazanin" panose="00000400000000000000" pitchFamily="2" charset="-7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B Nazanin" panose="00000400000000000000" pitchFamily="2" charset="-78"/>
              </a:defRPr>
            </a:lvl9pPr>
          </a:lstStyle>
          <a:p>
            <a:pPr algn="ctr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  <a:defRPr/>
            </a:pPr>
            <a:endParaRPr lang="en-US" altLang="fa-IR" sz="1600" dirty="0">
              <a:latin typeface="Times New Roman" panose="02020603050405020304" pitchFamily="18" charset="0"/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43000" y="2590800"/>
            <a:ext cx="7086600" cy="1012825"/>
          </a:xfrm>
          <a:effectLst>
            <a:outerShdw dist="53882" dir="2700000" algn="ctr" rotWithShape="0">
              <a:schemeClr val="tx1"/>
            </a:outerShdw>
          </a:effectLst>
        </p:spPr>
        <p:txBody>
          <a:bodyPr/>
          <a:lstStyle>
            <a:lvl1pPr>
              <a:defRPr sz="4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1143000" y="5323202"/>
            <a:ext cx="6705600" cy="381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000"/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Rectangle 6">
            <a:extLst>
              <a:ext uri="{FF2B5EF4-FFF2-40B4-BE49-F238E27FC236}">
                <a16:creationId xmlns:a16="http://schemas.microsoft.com/office/drawing/2014/main" id="{46EE50E6-3D28-4054-85A7-AF7750117D1C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6553200" y="6477000"/>
            <a:ext cx="2133600" cy="244475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12A396FC-4860-4A2D-8CBC-07E217BAC3B5}" type="slidenum">
              <a:rPr lang="en-US" altLang="fa-IR"/>
              <a:pPr>
                <a:defRPr/>
              </a:pPr>
              <a:t>‹#›</a:t>
            </a:fld>
            <a:endParaRPr lang="en-US" altLang="fa-IR"/>
          </a:p>
        </p:txBody>
      </p:sp>
    </p:spTree>
    <p:extLst>
      <p:ext uri="{BB962C8B-B14F-4D97-AF65-F5344CB8AC3E}">
        <p14:creationId xmlns:p14="http://schemas.microsoft.com/office/powerpoint/2010/main" val="1673627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 dirty="0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9A6E24B-82F8-4084-B703-98F7A4EE78AC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FB5F0A-B5ED-43F5-877B-3FF1FA3296C2}" type="slidenum">
              <a:rPr lang="en-US" altLang="fa-IR"/>
              <a:pPr>
                <a:defRPr/>
              </a:pPr>
              <a:t>‹#›</a:t>
            </a:fld>
            <a:endParaRPr lang="en-US" altLang="fa-IR" dirty="0"/>
          </a:p>
        </p:txBody>
      </p:sp>
    </p:spTree>
    <p:extLst>
      <p:ext uri="{BB962C8B-B14F-4D97-AF65-F5344CB8AC3E}">
        <p14:creationId xmlns:p14="http://schemas.microsoft.com/office/powerpoint/2010/main" val="8785625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heme" Target="../theme/theme1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2.jpeg"/><Relationship Id="rId4" Type="http://schemas.openxmlformats.org/officeDocument/2006/relationships/vmlDrawing" Target="../drawings/vmlDrawing1.v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7">
            <a:extLst>
              <a:ext uri="{FF2B5EF4-FFF2-40B4-BE49-F238E27FC236}">
                <a16:creationId xmlns:a16="http://schemas.microsoft.com/office/drawing/2014/main" id="{6446B28D-B912-44E0-A164-52D85368983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0"/>
          <a:ext cx="9144000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Image" r:id="rId6" imgW="9561905" imgH="1600000" progId="Photoshop.Image.6">
                  <p:embed/>
                </p:oleObj>
              </mc:Choice>
              <mc:Fallback>
                <p:oleObj name="Image" r:id="rId6" imgW="9561905" imgH="1600000" progId="Photoshop.Image.6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white">
                      <a:xfrm>
                        <a:off x="0" y="0"/>
                        <a:ext cx="9144000" cy="120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Freeform 16">
            <a:extLst>
              <a:ext uri="{FF2B5EF4-FFF2-40B4-BE49-F238E27FC236}">
                <a16:creationId xmlns:a16="http://schemas.microsoft.com/office/drawing/2014/main" id="{09578AE6-4FF9-46CC-A17E-E7607C9EA5A6}"/>
              </a:ext>
            </a:extLst>
          </p:cNvPr>
          <p:cNvSpPr>
            <a:spLocks/>
          </p:cNvSpPr>
          <p:nvPr/>
        </p:nvSpPr>
        <p:spPr bwMode="gray">
          <a:xfrm>
            <a:off x="-11113" y="280988"/>
            <a:ext cx="9155113" cy="1620837"/>
          </a:xfrm>
          <a:custGeom>
            <a:avLst/>
            <a:gdLst>
              <a:gd name="T0" fmla="*/ 9525 w 5767"/>
              <a:gd name="T1" fmla="*/ 173037 h 1021"/>
              <a:gd name="T2" fmla="*/ 2265363 w 5767"/>
              <a:gd name="T3" fmla="*/ 73025 h 1021"/>
              <a:gd name="T4" fmla="*/ 6400800 w 5767"/>
              <a:gd name="T5" fmla="*/ 404812 h 1021"/>
              <a:gd name="T6" fmla="*/ 9155113 w 5767"/>
              <a:gd name="T7" fmla="*/ 0 h 1021"/>
              <a:gd name="T8" fmla="*/ 9155113 w 5767"/>
              <a:gd name="T9" fmla="*/ 1231900 h 1021"/>
              <a:gd name="T10" fmla="*/ 6453188 w 5767"/>
              <a:gd name="T11" fmla="*/ 1319212 h 1021"/>
              <a:gd name="T12" fmla="*/ 3149600 w 5767"/>
              <a:gd name="T13" fmla="*/ 1069975 h 1021"/>
              <a:gd name="T14" fmla="*/ 22225 w 5767"/>
              <a:gd name="T15" fmla="*/ 1579562 h 1021"/>
              <a:gd name="T16" fmla="*/ 9525 w 5767"/>
              <a:gd name="T17" fmla="*/ 173037 h 10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67" h="1021">
                <a:moveTo>
                  <a:pt x="6" y="109"/>
                </a:moveTo>
                <a:cubicBezTo>
                  <a:pt x="144" y="93"/>
                  <a:pt x="626" y="42"/>
                  <a:pt x="1427" y="46"/>
                </a:cubicBezTo>
                <a:cubicBezTo>
                  <a:pt x="2228" y="50"/>
                  <a:pt x="3321" y="224"/>
                  <a:pt x="4032" y="255"/>
                </a:cubicBezTo>
                <a:cubicBezTo>
                  <a:pt x="4742" y="286"/>
                  <a:pt x="5649" y="91"/>
                  <a:pt x="5767" y="0"/>
                </a:cubicBezTo>
                <a:lnTo>
                  <a:pt x="5767" y="776"/>
                </a:lnTo>
                <a:cubicBezTo>
                  <a:pt x="4948" y="879"/>
                  <a:pt x="4543" y="844"/>
                  <a:pt x="4065" y="831"/>
                </a:cubicBezTo>
                <a:cubicBezTo>
                  <a:pt x="3587" y="818"/>
                  <a:pt x="2973" y="694"/>
                  <a:pt x="1984" y="674"/>
                </a:cubicBezTo>
                <a:cubicBezTo>
                  <a:pt x="995" y="654"/>
                  <a:pt x="28" y="969"/>
                  <a:pt x="14" y="995"/>
                </a:cubicBezTo>
                <a:cubicBezTo>
                  <a:pt x="0" y="1021"/>
                  <a:pt x="6" y="255"/>
                  <a:pt x="6" y="109"/>
                </a:cubicBezTo>
                <a:close/>
              </a:path>
            </a:pathLst>
          </a:custGeom>
          <a:solidFill>
            <a:schemeClr val="accent1">
              <a:alpha val="4117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1028" name="Freeform 17">
            <a:extLst>
              <a:ext uri="{FF2B5EF4-FFF2-40B4-BE49-F238E27FC236}">
                <a16:creationId xmlns:a16="http://schemas.microsoft.com/office/drawing/2014/main" id="{ED7AC754-E8F9-4468-AD4F-2E1AAC1A0307}"/>
              </a:ext>
            </a:extLst>
          </p:cNvPr>
          <p:cNvSpPr>
            <a:spLocks/>
          </p:cNvSpPr>
          <p:nvPr/>
        </p:nvSpPr>
        <p:spPr bwMode="gray">
          <a:xfrm>
            <a:off x="-20638" y="533400"/>
            <a:ext cx="9161463" cy="1006475"/>
          </a:xfrm>
          <a:custGeom>
            <a:avLst/>
            <a:gdLst>
              <a:gd name="T0" fmla="*/ 31750 w 5771"/>
              <a:gd name="T1" fmla="*/ 173038 h 634"/>
              <a:gd name="T2" fmla="*/ 2289175 w 5771"/>
              <a:gd name="T3" fmla="*/ 4763 h 634"/>
              <a:gd name="T4" fmla="*/ 6588125 w 5771"/>
              <a:gd name="T5" fmla="*/ 234950 h 634"/>
              <a:gd name="T6" fmla="*/ 9161463 w 5771"/>
              <a:gd name="T7" fmla="*/ 58738 h 634"/>
              <a:gd name="T8" fmla="*/ 9161463 w 5771"/>
              <a:gd name="T9" fmla="*/ 884238 h 634"/>
              <a:gd name="T10" fmla="*/ 6257925 w 5771"/>
              <a:gd name="T11" fmla="*/ 939800 h 634"/>
              <a:gd name="T12" fmla="*/ 2919413 w 5771"/>
              <a:gd name="T13" fmla="*/ 723900 h 634"/>
              <a:gd name="T14" fmla="*/ 9525 w 5771"/>
              <a:gd name="T15" fmla="*/ 984250 h 634"/>
              <a:gd name="T16" fmla="*/ 31750 w 5771"/>
              <a:gd name="T17" fmla="*/ 173038 h 6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71" h="634">
                <a:moveTo>
                  <a:pt x="20" y="109"/>
                </a:moveTo>
                <a:cubicBezTo>
                  <a:pt x="26" y="109"/>
                  <a:pt x="645" y="0"/>
                  <a:pt x="1442" y="3"/>
                </a:cubicBezTo>
                <a:cubicBezTo>
                  <a:pt x="2239" y="6"/>
                  <a:pt x="3443" y="123"/>
                  <a:pt x="4150" y="148"/>
                </a:cubicBezTo>
                <a:cubicBezTo>
                  <a:pt x="4858" y="173"/>
                  <a:pt x="5633" y="63"/>
                  <a:pt x="5771" y="37"/>
                </a:cubicBezTo>
                <a:lnTo>
                  <a:pt x="5771" y="557"/>
                </a:lnTo>
                <a:cubicBezTo>
                  <a:pt x="4926" y="634"/>
                  <a:pt x="4422" y="612"/>
                  <a:pt x="3942" y="592"/>
                </a:cubicBezTo>
                <a:cubicBezTo>
                  <a:pt x="3463" y="572"/>
                  <a:pt x="2588" y="450"/>
                  <a:pt x="1839" y="456"/>
                </a:cubicBezTo>
                <a:cubicBezTo>
                  <a:pt x="1182" y="455"/>
                  <a:pt x="0" y="618"/>
                  <a:pt x="6" y="620"/>
                </a:cubicBezTo>
                <a:cubicBezTo>
                  <a:pt x="12" y="621"/>
                  <a:pt x="14" y="109"/>
                  <a:pt x="20" y="10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1029" name="Rectangle 3">
            <a:extLst>
              <a:ext uri="{FF2B5EF4-FFF2-40B4-BE49-F238E27FC236}">
                <a16:creationId xmlns:a16="http://schemas.microsoft.com/office/drawing/2014/main" id="{4BBFD6D6-5A01-42DF-987E-D91B2145E5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828800"/>
            <a:ext cx="8229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a-IR" altLang="fa-IR"/>
              <a:t>توضیحات</a:t>
            </a:r>
          </a:p>
        </p:txBody>
      </p:sp>
      <p:sp>
        <p:nvSpPr>
          <p:cNvPr id="1030" name="Rectangle 2">
            <a:extLst>
              <a:ext uri="{FF2B5EF4-FFF2-40B4-BE49-F238E27FC236}">
                <a16:creationId xmlns:a16="http://schemas.microsoft.com/office/drawing/2014/main" id="{29F831ED-2946-45D0-80BE-8BE4C443ED0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white">
          <a:xfrm>
            <a:off x="914400" y="685800"/>
            <a:ext cx="73914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a-IR" altLang="fa-IR"/>
              <a:t>عنوان</a:t>
            </a:r>
            <a:endParaRPr lang="en-US" altLang="fa-IR"/>
          </a:p>
        </p:txBody>
      </p:sp>
      <p:pic>
        <p:nvPicPr>
          <p:cNvPr id="1031" name="Picture 24">
            <a:extLst>
              <a:ext uri="{FF2B5EF4-FFF2-40B4-BE49-F238E27FC236}">
                <a16:creationId xmlns:a16="http://schemas.microsoft.com/office/drawing/2014/main" id="{53E543CA-1471-4DDF-9A19-C9706123BF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1488" y="136525"/>
            <a:ext cx="720725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5">
            <a:extLst>
              <a:ext uri="{FF2B5EF4-FFF2-40B4-BE49-F238E27FC236}">
                <a16:creationId xmlns:a16="http://schemas.microsoft.com/office/drawing/2014/main" id="{FB8C075A-250D-45A2-A51C-003355E13B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122238"/>
            <a:ext cx="104775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Rectangle 6">
            <a:extLst>
              <a:ext uri="{FF2B5EF4-FFF2-40B4-BE49-F238E27FC236}">
                <a16:creationId xmlns:a16="http://schemas.microsoft.com/office/drawing/2014/main" id="{CA6DB0D2-9FB1-45F2-BFB7-40AC457378A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fld id="{AE136876-546C-40CB-8A01-12DA2D706912}" type="slidenum">
              <a:rPr lang="en-US" altLang="fa-IR"/>
              <a:pPr>
                <a:defRPr/>
              </a:pPr>
              <a:t>‹#›</a:t>
            </a:fld>
            <a:endParaRPr lang="en-US" altLang="fa-I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Times New Roman" panose="02020603050405020304" pitchFamily="18" charset="0"/>
          <a:cs typeface="B Nazanin" panose="00000400000000000000" pitchFamily="2" charset="-7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Times New Roman" panose="02020603050405020304" pitchFamily="18" charset="0"/>
          <a:cs typeface="B Nazanin" panose="00000400000000000000" pitchFamily="2" charset="-7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Times New Roman" panose="02020603050405020304" pitchFamily="18" charset="0"/>
          <a:cs typeface="B Nazanin" panose="00000400000000000000" pitchFamily="2" charset="-7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Times New Roman" panose="02020603050405020304" pitchFamily="18" charset="0"/>
          <a:cs typeface="B Nazanin" panose="00000400000000000000" pitchFamily="2" charset="-78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B Nazanin" panose="00000400000000000000" pitchFamily="2" charset="-78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200">
          <a:solidFill>
            <a:schemeClr val="tx1"/>
          </a:solidFill>
          <a:latin typeface="+mn-lt"/>
          <a:cs typeface="B Nazanin" panose="00000400000000000000" pitchFamily="2" charset="-78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B Nazanin" panose="00000400000000000000" pitchFamily="2" charset="-78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B Nazanin" panose="00000400000000000000" pitchFamily="2" charset="-7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530BBF0E-B371-4009-B889-12FD798E17D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fa-IR" dirty="0">
                <a:solidFill>
                  <a:schemeClr val="bg2"/>
                </a:solidFill>
              </a:rPr>
              <a:t>عنوان مقاله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A86E2A2B-B5EA-4678-AC5A-2EC4A7C3229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6705600" cy="381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fa-IR" altLang="fa-IR" dirty="0"/>
              <a:t>اسامی نویسندگان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fa-IR" dirty="0"/>
              <a:t>Email</a:t>
            </a:r>
          </a:p>
        </p:txBody>
      </p:sp>
      <p:sp>
        <p:nvSpPr>
          <p:cNvPr id="5124" name="Slide Number Placeholder 1">
            <a:extLst>
              <a:ext uri="{FF2B5EF4-FFF2-40B4-BE49-F238E27FC236}">
                <a16:creationId xmlns:a16="http://schemas.microsoft.com/office/drawing/2014/main" id="{D5C6AFB1-3362-4341-9523-123192726B2F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 rtl="1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defRPr>
            </a:lvl1pPr>
            <a:lvl2pPr marL="742950" indent="-285750" algn="r" rtl="1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defRPr>
            </a:lvl2pPr>
            <a:lvl3pPr marL="1143000" indent="-228600" algn="r" rtl="1">
              <a:spcBef>
                <a:spcPct val="20000"/>
              </a:spcBef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7EFD2FD-35FC-4E0E-84B2-CCEB07C35BBC}" type="slidenum">
              <a:rPr lang="en-US" altLang="fa-IR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</a:t>
            </a:fld>
            <a:endParaRPr lang="en-US" altLang="fa-IR" sz="1200">
              <a:latin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50CECF2-67CC-45DD-8479-38ED1F076BC5}"/>
              </a:ext>
            </a:extLst>
          </p:cNvPr>
          <p:cNvSpPr txBox="1"/>
          <p:nvPr/>
        </p:nvSpPr>
        <p:spPr>
          <a:xfrm>
            <a:off x="3848100" y="4849812"/>
            <a:ext cx="1447800" cy="38100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b="1" dirty="0"/>
              <a:t>کد مقاله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609D0E0E-1690-431D-A42A-40B18A66A04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fa-IR" altLang="fa-IR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A47B7BD8-7316-494A-95A7-3ED0634AA0FD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fa-IR" altLang="fa-IR" dirty="0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A26BFF28-90F7-4FD0-A91F-5AE3218129C7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 rtl="1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defRPr>
            </a:lvl1pPr>
            <a:lvl2pPr marL="742950" indent="-285750" algn="r" rtl="1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defRPr>
            </a:lvl2pPr>
            <a:lvl3pPr marL="1143000" indent="-228600" algn="r" rtl="1">
              <a:spcBef>
                <a:spcPct val="20000"/>
              </a:spcBef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0F46BAD-5418-4FF4-9F17-D3F1BBECEEDA}" type="slidenum">
              <a:rPr lang="en-US" altLang="fa-IR" sz="14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en-US" altLang="fa-IR" sz="14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03E43A2-92E3-43FA-B09D-9E6DA66AAC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fa-IR" altLang="fa-IR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AD3E71E-80BD-4399-ABC9-16E1E35C788A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fa-IR" altLang="fa-IR"/>
          </a:p>
        </p:txBody>
      </p:sp>
      <p:sp>
        <p:nvSpPr>
          <p:cNvPr id="7172" name="Slide Number Placeholder 3">
            <a:extLst>
              <a:ext uri="{FF2B5EF4-FFF2-40B4-BE49-F238E27FC236}">
                <a16:creationId xmlns:a16="http://schemas.microsoft.com/office/drawing/2014/main" id="{5BDD2031-CF46-4C44-8FA2-60CB935BE3E8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 rtl="1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defRPr>
            </a:lvl1pPr>
            <a:lvl2pPr marL="742950" indent="-285750" algn="r" rtl="1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defRPr>
            </a:lvl2pPr>
            <a:lvl3pPr marL="1143000" indent="-228600" algn="r" rtl="1">
              <a:spcBef>
                <a:spcPct val="20000"/>
              </a:spcBef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B Nazanin" panose="00000400000000000000" pitchFamily="2" charset="-7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A4C6A68-FA73-4D1B-BE7D-6BCA800B3128}" type="slidenum">
              <a:rPr lang="en-US" altLang="fa-IR" sz="14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en-US" altLang="fa-IR" sz="14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Custom 3">
      <a:majorFont>
        <a:latin typeface="Times New Roman"/>
        <a:ea typeface=""/>
        <a:cs typeface="B Nazanin"/>
      </a:majorFont>
      <a:minorFont>
        <a:latin typeface="Times New Roman"/>
        <a:ea typeface=""/>
        <a:cs typeface="B Nazani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233DA9"/>
        </a:dk2>
        <a:lt2>
          <a:srgbClr val="DDDDDD"/>
        </a:lt2>
        <a:accent1>
          <a:srgbClr val="65AAE9"/>
        </a:accent1>
        <a:accent2>
          <a:srgbClr val="B2B2B2"/>
        </a:accent2>
        <a:accent3>
          <a:srgbClr val="FFFFFF"/>
        </a:accent3>
        <a:accent4>
          <a:srgbClr val="000000"/>
        </a:accent4>
        <a:accent5>
          <a:srgbClr val="B8D2F2"/>
        </a:accent5>
        <a:accent6>
          <a:srgbClr val="A1A1A1"/>
        </a:accent6>
        <a:hlink>
          <a:srgbClr val="7DA0D3"/>
        </a:hlink>
        <a:folHlink>
          <a:srgbClr val="B2E38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632769"/>
        </a:dk2>
        <a:lt2>
          <a:srgbClr val="DDDDDD"/>
        </a:lt2>
        <a:accent1>
          <a:srgbClr val="8B8DE1"/>
        </a:accent1>
        <a:accent2>
          <a:srgbClr val="FF997D"/>
        </a:accent2>
        <a:accent3>
          <a:srgbClr val="FFFFFF"/>
        </a:accent3>
        <a:accent4>
          <a:srgbClr val="000000"/>
        </a:accent4>
        <a:accent5>
          <a:srgbClr val="C4C5EE"/>
        </a:accent5>
        <a:accent6>
          <a:srgbClr val="E78A71"/>
        </a:accent6>
        <a:hlink>
          <a:srgbClr val="58AFD2"/>
        </a:hlink>
        <a:folHlink>
          <a:srgbClr val="BFDF6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37737F"/>
        </a:dk2>
        <a:lt2>
          <a:srgbClr val="DDDDDD"/>
        </a:lt2>
        <a:accent1>
          <a:srgbClr val="52BCB2"/>
        </a:accent1>
        <a:accent2>
          <a:srgbClr val="E0A56A"/>
        </a:accent2>
        <a:accent3>
          <a:srgbClr val="FFFFFF"/>
        </a:accent3>
        <a:accent4>
          <a:srgbClr val="000000"/>
        </a:accent4>
        <a:accent5>
          <a:srgbClr val="B3DAD5"/>
        </a:accent5>
        <a:accent6>
          <a:srgbClr val="CB955F"/>
        </a:accent6>
        <a:hlink>
          <a:srgbClr val="A0C264"/>
        </a:hlink>
        <a:folHlink>
          <a:srgbClr val="DCDC2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14NCCE- Presentation [Compatibility Mode]" id="{FB773ABE-F8A1-4F53-A673-50C320EB05D3}" vid="{473BC8B0-2AB4-41F5-A83A-CE34EDC56705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213</TotalTime>
  <Words>10</Words>
  <Application>Microsoft Office PowerPoint</Application>
  <PresentationFormat>On-screen Show (4:3)</PresentationFormat>
  <Paragraphs>7</Paragraphs>
  <Slides>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B Nazanin</vt:lpstr>
      <vt:lpstr>Wingdings</vt:lpstr>
      <vt:lpstr>Times New Roman</vt:lpstr>
      <vt:lpstr>Arial</vt:lpstr>
      <vt:lpstr>Office Theme</vt:lpstr>
      <vt:lpstr>Adobe Photoshop Image</vt:lpstr>
      <vt:lpstr>عنوان مقاله</vt:lpstr>
      <vt:lpstr>PowerPoint Presentation</vt:lpstr>
      <vt:lpstr>PowerPoint Presentation</vt:lpstr>
    </vt:vector>
  </TitlesOfParts>
  <Company>Guilddesign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ThemeGallery</dc:creator>
  <cp:lastModifiedBy>AzTa</cp:lastModifiedBy>
  <cp:revision>31</cp:revision>
  <dcterms:created xsi:type="dcterms:W3CDTF">2004-07-21T02:43:03Z</dcterms:created>
  <dcterms:modified xsi:type="dcterms:W3CDTF">2024-04-09T20:18:51Z</dcterms:modified>
</cp:coreProperties>
</file>