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8002250" cy="25203150"/>
  <p:notesSz cx="6858000" cy="9144000"/>
  <p:defaultTextStyle>
    <a:defPPr>
      <a:defRPr lang="en-US"/>
    </a:defPPr>
    <a:lvl1pPr marL="0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1pPr>
    <a:lvl2pPr marL="872777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2pPr>
    <a:lvl3pPr marL="1745554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3pPr>
    <a:lvl4pPr marL="2618331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4pPr>
    <a:lvl5pPr marL="3491108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5pPr>
    <a:lvl6pPr marL="4363886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6pPr>
    <a:lvl7pPr marL="5236663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7pPr>
    <a:lvl8pPr marL="6109440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8pPr>
    <a:lvl9pPr marL="6982217" algn="l" defTabSz="1745554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0">
          <p15:clr>
            <a:srgbClr val="A4A3A4"/>
          </p15:clr>
        </p15:guide>
        <p15:guide id="2" pos="56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4C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7" d="100"/>
          <a:sy n="17" d="100"/>
        </p:scale>
        <p:origin x="2232" y="100"/>
      </p:cViewPr>
      <p:guideLst>
        <p:guide orient="horz" pos="7940"/>
        <p:guide pos="56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745554" rtl="0" eaLnBrk="1" latinLnBrk="0" hangingPunct="1">
        <a:spcBef>
          <a:spcPct val="0"/>
        </a:spcBef>
        <a:buNone/>
        <a:defRPr sz="8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54583" indent="-654583" algn="ctr" defTabSz="1745554" rtl="1" eaLnBrk="1" latinLnBrk="0" hangingPunct="1">
        <a:spcBef>
          <a:spcPct val="20000"/>
        </a:spcBef>
        <a:buFont typeface="Arial" pitchFamily="34" charset="0"/>
        <a:buNone/>
        <a:defRPr sz="5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1418263" indent="-545486" algn="l" defTabSz="1745554" rtl="0" eaLnBrk="1" latinLnBrk="0" hangingPunct="1">
        <a:spcBef>
          <a:spcPct val="20000"/>
        </a:spcBef>
        <a:buFont typeface="Arial" pitchFamily="34" charset="0"/>
        <a:buChar char="–"/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181943" indent="-436389" algn="l" defTabSz="1745554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054720" indent="-436389" algn="l" defTabSz="1745554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4pPr>
      <a:lvl5pPr marL="3927497" indent="-436389" algn="l" defTabSz="1745554" rtl="0" eaLnBrk="1" latinLnBrk="0" hangingPunct="1">
        <a:spcBef>
          <a:spcPct val="20000"/>
        </a:spcBef>
        <a:buFont typeface="Arial" pitchFamily="34" charset="0"/>
        <a:buChar char="»"/>
        <a:defRPr sz="3800" kern="1200">
          <a:solidFill>
            <a:schemeClr val="tx1"/>
          </a:solidFill>
          <a:latin typeface="+mn-lt"/>
          <a:ea typeface="+mn-ea"/>
          <a:cs typeface="+mn-cs"/>
        </a:defRPr>
      </a:lvl5pPr>
      <a:lvl6pPr marL="4800274" indent="-436389" algn="l" defTabSz="174555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6pPr>
      <a:lvl7pPr marL="5673051" indent="-436389" algn="l" defTabSz="174555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7pPr>
      <a:lvl8pPr marL="6545828" indent="-436389" algn="l" defTabSz="174555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8pPr>
      <a:lvl9pPr marL="7418605" indent="-436389" algn="l" defTabSz="174555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72777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745554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618331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491108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63886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236663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109440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982217" algn="l" defTabSz="1745554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2097469" y="2189980"/>
            <a:ext cx="5184576" cy="3571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153025" tIns="76512" rIns="153025" bIns="76512" rtlCol="0" anchor="ctr"/>
          <a:lstStyle/>
          <a:p>
            <a:pPr algn="ctr"/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Paper Code (Times New Roman size 22)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215439" y="5696290"/>
            <a:ext cx="8373348" cy="159512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Write your methods here (Times New Roman Size 18)</a:t>
            </a:r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8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28565" y="5696290"/>
            <a:ext cx="8230472" cy="166656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Write your introduction here (Times New Roman Size 18)</a:t>
            </a:r>
            <a:r>
              <a:rPr lang="en-US" sz="1800" b="1" dirty="0">
                <a:solidFill>
                  <a:schemeClr val="tx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358315" y="13249647"/>
            <a:ext cx="8230472" cy="467751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Write your conclusion here (Times New Roman Size 18)</a:t>
            </a:r>
            <a:r>
              <a:rPr lang="en-US" sz="1800" b="1" dirty="0">
                <a:solidFill>
                  <a:schemeClr val="tx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13463" y="13249647"/>
            <a:ext cx="8230472" cy="467751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Write your results here (Times New Roman Size 18)</a:t>
            </a:r>
            <a:r>
              <a:rPr lang="en-US" sz="1800" b="1" dirty="0">
                <a:solidFill>
                  <a:schemeClr val="tx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503861" y="20342029"/>
            <a:ext cx="8230472" cy="107139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53025" tIns="76512" rIns="153025" bIns="76512" rtlCol="0" anchor="t"/>
          <a:lstStyle/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Write your important references here (Times New Roman Size 18)</a:t>
            </a:r>
            <a:r>
              <a:rPr lang="en-US" sz="1800" b="1" dirty="0">
                <a:solidFill>
                  <a:schemeClr val="tx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3020" y="3262970"/>
            <a:ext cx="17305767" cy="616183"/>
          </a:xfrm>
          <a:prstGeom prst="rect">
            <a:avLst/>
          </a:prstGeom>
          <a:noFill/>
        </p:spPr>
        <p:txBody>
          <a:bodyPr wrap="square" lIns="153025" tIns="76512" rIns="153025" bIns="76512" rtlCol="0" anchor="ctr">
            <a:spAutoFit/>
          </a:bodyPr>
          <a:lstStyle/>
          <a:p>
            <a:pPr algn="ctr"/>
            <a:r>
              <a:rPr lang="en-US" sz="3000" b="1" dirty="0">
                <a:latin typeface="Cambria" pitchFamily="18" charset="0"/>
                <a:ea typeface="Tahoma" pitchFamily="34" charset="0"/>
                <a:cs typeface="Times New Roman" pitchFamily="18" charset="0"/>
              </a:rPr>
              <a:t>Paper </a:t>
            </a:r>
            <a:r>
              <a:rPr lang="en-US" sz="3000" b="1" dirty="0">
                <a:latin typeface="Times New Roman" panose="02020603050405020304" pitchFamily="18" charset="0"/>
                <a:ea typeface="Tahoma" pitchFamily="34" charset="0"/>
                <a:cs typeface="+mj-cs"/>
              </a:rPr>
              <a:t>Title (Times New Roman Bold Size 30)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8566" y="3873804"/>
            <a:ext cx="17305767" cy="523850"/>
          </a:xfrm>
          <a:prstGeom prst="rect">
            <a:avLst/>
          </a:prstGeom>
          <a:noFill/>
        </p:spPr>
        <p:txBody>
          <a:bodyPr wrap="square" lIns="153025" tIns="76512" rIns="153025" bIns="76512" rtlCol="0">
            <a:spAutoFit/>
          </a:bodyPr>
          <a:lstStyle/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Authors Name (Times New Roman Size 24)</a:t>
            </a:r>
          </a:p>
        </p:txBody>
      </p:sp>
      <p:sp>
        <p:nvSpPr>
          <p:cNvPr id="16" name="Rectangle: Top Corners One Rounded and One Snipped 15"/>
          <p:cNvSpPr/>
          <p:nvPr/>
        </p:nvSpPr>
        <p:spPr>
          <a:xfrm>
            <a:off x="428565" y="5053348"/>
            <a:ext cx="3027944" cy="642942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04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Rectangle: Top Corners One Rounded and One Snipped 16"/>
          <p:cNvSpPr/>
          <p:nvPr/>
        </p:nvSpPr>
        <p:spPr>
          <a:xfrm>
            <a:off x="9215439" y="5053348"/>
            <a:ext cx="2161950" cy="642942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04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Methods</a:t>
            </a:r>
          </a:p>
        </p:txBody>
      </p:sp>
      <p:sp>
        <p:nvSpPr>
          <p:cNvPr id="18" name="Rectangle: Top Corners One Rounded and One Snipped 17"/>
          <p:cNvSpPr/>
          <p:nvPr/>
        </p:nvSpPr>
        <p:spPr>
          <a:xfrm>
            <a:off x="413463" y="12538109"/>
            <a:ext cx="2019832" cy="642942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04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</a:p>
        </p:txBody>
      </p:sp>
      <p:sp>
        <p:nvSpPr>
          <p:cNvPr id="19" name="Rectangle: Top Corners One Rounded and One Snipped 18"/>
          <p:cNvSpPr/>
          <p:nvPr/>
        </p:nvSpPr>
        <p:spPr>
          <a:xfrm>
            <a:off x="9358315" y="12586683"/>
            <a:ext cx="2667146" cy="642942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04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Conclusion</a:t>
            </a:r>
          </a:p>
        </p:txBody>
      </p:sp>
      <p:sp>
        <p:nvSpPr>
          <p:cNvPr id="20" name="Rectangle: Top Corners One Rounded and One Snipped 19"/>
          <p:cNvSpPr/>
          <p:nvPr/>
        </p:nvSpPr>
        <p:spPr>
          <a:xfrm>
            <a:off x="9358315" y="19433461"/>
            <a:ext cx="2525028" cy="642942"/>
          </a:xfrm>
          <a:prstGeom prst="snipRoundRect">
            <a:avLst>
              <a:gd name="adj1" fmla="val 16667"/>
              <a:gd name="adj2" fmla="val 50000"/>
            </a:avLst>
          </a:prstGeom>
          <a:solidFill>
            <a:srgbClr val="044C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5C8A24-0A2F-B615-FC5D-2D7FCD27C9F7}"/>
              </a:ext>
            </a:extLst>
          </p:cNvPr>
          <p:cNvSpPr txBox="1"/>
          <p:nvPr/>
        </p:nvSpPr>
        <p:spPr>
          <a:xfrm>
            <a:off x="428566" y="4325426"/>
            <a:ext cx="17305767" cy="462295"/>
          </a:xfrm>
          <a:prstGeom prst="rect">
            <a:avLst/>
          </a:prstGeom>
          <a:noFill/>
        </p:spPr>
        <p:txBody>
          <a:bodyPr wrap="square" lIns="153025" tIns="76512" rIns="153025" bIns="76512" rtlCol="0">
            <a:spAutoFit/>
          </a:bodyPr>
          <a:lstStyle/>
          <a:p>
            <a:pPr algn="ctr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Corresponding E-mail (Times New Roman Size 20)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98</Words>
  <Application>Microsoft Office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Calibri</vt:lpstr>
      <vt:lpstr>Cambria</vt:lpstr>
      <vt:lpstr>Tahoma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lenovo</dc:creator>
  <cp:lastModifiedBy>AzTa</cp:lastModifiedBy>
  <cp:revision>35</cp:revision>
  <dcterms:created xsi:type="dcterms:W3CDTF">2023-06-22T10:00:02Z</dcterms:created>
  <dcterms:modified xsi:type="dcterms:W3CDTF">2024-03-31T06:50:51Z</dcterms:modified>
</cp:coreProperties>
</file>